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90" r:id="rId2"/>
    <p:sldId id="293" r:id="rId3"/>
    <p:sldId id="291" r:id="rId4"/>
    <p:sldId id="259" r:id="rId5"/>
    <p:sldId id="292" r:id="rId6"/>
    <p:sldId id="261" r:id="rId7"/>
    <p:sldId id="263" r:id="rId8"/>
    <p:sldId id="294" r:id="rId9"/>
    <p:sldId id="272" r:id="rId10"/>
    <p:sldId id="299" r:id="rId11"/>
    <p:sldId id="302" r:id="rId12"/>
    <p:sldId id="298" r:id="rId13"/>
    <p:sldId id="300" r:id="rId14"/>
    <p:sldId id="301" r:id="rId15"/>
    <p:sldId id="264" r:id="rId16"/>
    <p:sldId id="296" r:id="rId17"/>
    <p:sldId id="289" r:id="rId18"/>
    <p:sldId id="265" r:id="rId19"/>
    <p:sldId id="297" r:id="rId20"/>
    <p:sldId id="268" r:id="rId21"/>
    <p:sldId id="269" r:id="rId22"/>
    <p:sldId id="280" r:id="rId23"/>
    <p:sldId id="287" r:id="rId24"/>
    <p:sldId id="28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291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0E4B1-D386-4C37-B921-1D4686614F98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1BE5F-AD40-415A-B445-806938280D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219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67535-DA28-402D-A31E-9292658497A3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90E68-19AE-4134-B561-2F655BA75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67535-DA28-402D-A31E-9292658497A3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90E68-19AE-4134-B561-2F655BA75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67535-DA28-402D-A31E-9292658497A3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90E68-19AE-4134-B561-2F655BA75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67535-DA28-402D-A31E-9292658497A3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90E68-19AE-4134-B561-2F655BA75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67535-DA28-402D-A31E-9292658497A3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90E68-19AE-4134-B561-2F655BA75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67535-DA28-402D-A31E-9292658497A3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90E68-19AE-4134-B561-2F655BA751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67535-DA28-402D-A31E-9292658497A3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90E68-19AE-4134-B561-2F655BA75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67535-DA28-402D-A31E-9292658497A3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90E68-19AE-4134-B561-2F655BA75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67535-DA28-402D-A31E-9292658497A3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90E68-19AE-4134-B561-2F655BA75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67535-DA28-402D-A31E-9292658497A3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F90E68-19AE-4134-B561-2F655BA75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67535-DA28-402D-A31E-9292658497A3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90E68-19AE-4134-B561-2F655BA75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9E67535-DA28-402D-A31E-9292658497A3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6F90E68-19AE-4134-B561-2F655BA75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dissolve/>
  </p:transition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b="1" dirty="0" smtClean="0"/>
              <a:t>Государственное  БЮДЖЕТНОЕ ДОШКОЛЬНОЕ  ОБРАЗОВАТЕЛЬНОЕ  УЧЕРЕЖДЕНИЕ  детский сад № 93 комбинированного вида невского района санкт - </a:t>
            </a:r>
            <a:r>
              <a:rPr lang="ru-RU" sz="1400" b="1" dirty="0" err="1" smtClean="0"/>
              <a:t>петербурга</a:t>
            </a:r>
            <a:endParaRPr lang="ru-RU" sz="1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928802"/>
            <a:ext cx="7520940" cy="4643470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Проект</a:t>
            </a:r>
          </a:p>
          <a:p>
            <a:pPr algn="ctr"/>
            <a:endParaRPr lang="ru-RU" sz="4700" dirty="0" smtClean="0">
              <a:solidFill>
                <a:srgbClr val="FF0000"/>
              </a:solidFill>
            </a:endParaRPr>
          </a:p>
          <a:p>
            <a:pPr algn="ctr"/>
            <a:endParaRPr lang="ru-RU" sz="4700" dirty="0" smtClean="0">
              <a:solidFill>
                <a:srgbClr val="FF0000"/>
              </a:solidFill>
            </a:endParaRPr>
          </a:p>
          <a:p>
            <a:pPr algn="ctr"/>
            <a:r>
              <a:rPr lang="ru-RU" sz="6700" dirty="0" smtClean="0">
                <a:solidFill>
                  <a:srgbClr val="FF0000"/>
                </a:solidFill>
              </a:rPr>
              <a:t>на тему</a:t>
            </a:r>
            <a:r>
              <a:rPr lang="ru-RU" sz="6700" dirty="0">
                <a:solidFill>
                  <a:srgbClr val="FF0000"/>
                </a:solidFill>
              </a:rPr>
              <a:t>: «Полезное питание – залог процветания</a:t>
            </a:r>
            <a:r>
              <a:rPr lang="ru-RU" sz="6700" dirty="0" smtClean="0">
                <a:solidFill>
                  <a:srgbClr val="FF0000"/>
                </a:solidFill>
              </a:rPr>
              <a:t>!» 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3000" dirty="0" smtClean="0"/>
              <a:t>Тюмень 2020г.</a:t>
            </a:r>
            <a:endParaRPr lang="ru-RU" sz="30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36912"/>
            <a:ext cx="7520940" cy="548640"/>
          </a:xfrm>
        </p:spPr>
        <p:txBody>
          <a:bodyPr/>
          <a:lstStyle/>
          <a:p>
            <a:pPr algn="ctr"/>
            <a:r>
              <a:rPr lang="ru-RU" sz="7200" dirty="0">
                <a:solidFill>
                  <a:srgbClr val="FF0000"/>
                </a:solidFill>
              </a:rPr>
              <a:t>Реализация проекта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1705808990"/>
      </p:ext>
    </p:extLst>
  </p:cSld>
  <p:clrMapOvr>
    <a:masterClrMapping/>
  </p:clrMapOvr>
  <p:transition spd="med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НОД по теме проекта 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087" y="2636912"/>
            <a:ext cx="5115617" cy="42163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86" y="1196752"/>
            <a:ext cx="4604084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192941"/>
      </p:ext>
    </p:extLst>
  </p:cSld>
  <p:clrMapOvr>
    <a:masterClrMapping/>
  </p:clrMapOvr>
  <p:transition spd="med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Изготовление муляжей «овощи», «фрукты» с родителями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3" y="4401942"/>
            <a:ext cx="4283968" cy="24931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995" y="1131861"/>
            <a:ext cx="3756043" cy="33567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1861"/>
            <a:ext cx="4860032" cy="572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192694"/>
      </p:ext>
    </p:extLst>
  </p:cSld>
  <p:clrMapOvr>
    <a:masterClrMapping/>
  </p:clrMapOvr>
  <p:transition spd="med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Стенды для детей и родителей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430" y="1525719"/>
            <a:ext cx="4560570" cy="533228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39" y="1525719"/>
            <a:ext cx="5004733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38186"/>
      </p:ext>
    </p:extLst>
  </p:cSld>
  <p:clrMapOvr>
    <a:masterClrMapping/>
  </p:clrMapOvr>
  <p:transition spd="med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Папки передвижки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Елена\Desktop\IMG-42b39de7dfa074cdf9c73a29a3feb3da-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5023211">
            <a:off x="-161374" y="1988968"/>
            <a:ext cx="5801489" cy="3579812"/>
          </a:xfrm>
          <a:prstGeom prst="rect">
            <a:avLst/>
          </a:prstGeom>
          <a:noFill/>
        </p:spPr>
      </p:pic>
      <p:pic>
        <p:nvPicPr>
          <p:cNvPr id="6" name="Picture 3" descr="C:\Users\Елена\Desktop\IMG-9a13cfdd9018c2a61b53b9756931d995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544262">
            <a:off x="3705028" y="2167424"/>
            <a:ext cx="5553719" cy="37930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2290865"/>
      </p:ext>
    </p:extLst>
  </p:cSld>
  <p:clrMapOvr>
    <a:masterClrMapping/>
  </p:clrMapOvr>
  <p:transition spd="med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674076" cy="159728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Реализация проекта по образовательным областям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800" dirty="0" smtClean="0">
                <a:solidFill>
                  <a:srgbClr val="FF0000"/>
                </a:solidFill>
              </a:rPr>
              <a:t/>
            </a:r>
            <a:br>
              <a:rPr lang="ru-RU" sz="800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познавательное развитие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IMG_87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44113" y="5359202"/>
            <a:ext cx="747712" cy="560784"/>
          </a:xfrm>
        </p:spPr>
      </p:pic>
      <p:sp>
        <p:nvSpPr>
          <p:cNvPr id="3" name="Прямоугольник 2"/>
          <p:cNvSpPr/>
          <p:nvPr/>
        </p:nvSpPr>
        <p:spPr>
          <a:xfrm>
            <a:off x="27888" y="1914997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Дидактическая </a:t>
            </a:r>
            <a:r>
              <a:rPr lang="ru-RU" dirty="0">
                <a:solidFill>
                  <a:srgbClr val="FF0000"/>
                </a:solidFill>
              </a:rPr>
              <a:t>игра: </a:t>
            </a:r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dirty="0">
                <a:solidFill>
                  <a:srgbClr val="FF0000"/>
                </a:solidFill>
              </a:rPr>
              <a:t>Вредные и полезные </a:t>
            </a:r>
            <a:r>
              <a:rPr lang="ru-RU" dirty="0" smtClean="0">
                <a:solidFill>
                  <a:srgbClr val="FF0000"/>
                </a:solidFill>
              </a:rPr>
              <a:t>продукты </a:t>
            </a:r>
            <a:r>
              <a:rPr lang="ru-RU" dirty="0">
                <a:solidFill>
                  <a:srgbClr val="FF0000"/>
                </a:solidFill>
              </a:rPr>
              <a:t>для зубов».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320659"/>
            <a:ext cx="4644008" cy="27910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" y="2343998"/>
            <a:ext cx="4499633" cy="45140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218" y="4514947"/>
            <a:ext cx="4666781" cy="236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62836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82633"/>
            <a:ext cx="8164388" cy="54864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«Во саду ли , в огороде»          «Корзиночка»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052736"/>
            <a:ext cx="4176463" cy="338437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3" y="1052736"/>
            <a:ext cx="4329301" cy="33843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010" y="4412526"/>
            <a:ext cx="4248472" cy="232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82748"/>
      </p:ext>
    </p:extLst>
  </p:cSld>
  <p:clrMapOvr>
    <a:masterClrMapping/>
  </p:clrMapOvr>
  <p:transition spd="med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520940" cy="54864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Социально - коммуникативное развитие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84568" y="3501008"/>
            <a:ext cx="1827684" cy="175553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571472" y="2542454"/>
            <a:ext cx="785818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Задачи: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обогащать социально-игровой опыт детей  по сюжету       « Семья»по ситуации- день рождения, пригласили гостей, угощаем, общаемся, дарим подарки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развивать ролевую речь ( коммуникативные действия).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9786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Инсценировка сказки «спор овощей»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141" y="914400"/>
            <a:ext cx="2684859" cy="301865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283" y="3131327"/>
            <a:ext cx="3009933" cy="37336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398556"/>
            <a:ext cx="2627784" cy="34849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" y="2175520"/>
            <a:ext cx="3495644" cy="468943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138" y="895819"/>
            <a:ext cx="2106078" cy="24841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" y="914400"/>
            <a:ext cx="4397265" cy="265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508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«Помогаем маме готовить»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899800"/>
            <a:ext cx="4215827" cy="59582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500404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50136"/>
      </p:ext>
    </p:extLst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04664"/>
            <a:ext cx="8280920" cy="6192688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036496" cy="54864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Речевое развитие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68544" y="2852936"/>
            <a:ext cx="1971700" cy="225958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357158" y="902270"/>
            <a:ext cx="850112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Задачи по речевому развитию: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активизировать речь детей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развивать умение четко и грамотно отвечать на вопросы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учить подбирать признаки к словам, предметам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_ упражнять в согласовании местоимений с существительными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учить образовывать относительные прилагательные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учить образовывать слова  с уменьшительно ласкательным значением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развивать диалогическую речь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60896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IMG_87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75913" y="4368205"/>
            <a:ext cx="604837" cy="453628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91320" y="365760"/>
            <a:ext cx="8152580" cy="54864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«Магазин»          «Один много»               «Огород»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704" y="882855"/>
            <a:ext cx="3153544" cy="29305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136" y="862295"/>
            <a:ext cx="3246280" cy="29360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71618"/>
            <a:ext cx="4318217" cy="26863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2936" y="3813376"/>
            <a:ext cx="4841064" cy="30483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790" y="877366"/>
            <a:ext cx="3563888" cy="2920939"/>
          </a:xfrm>
          <a:prstGeom prst="rect">
            <a:avLst/>
          </a:prstGeom>
        </p:spPr>
      </p:pic>
      <p:sp>
        <p:nvSpPr>
          <p:cNvPr id="14" name="Заголовок 6"/>
          <p:cNvSpPr txBox="1">
            <a:spLocks/>
          </p:cNvSpPr>
          <p:nvPr/>
        </p:nvSpPr>
        <p:spPr>
          <a:xfrm>
            <a:off x="387698" y="3700454"/>
            <a:ext cx="815258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«Собери картинку»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118577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520940" cy="54864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Заключительный этап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12560" y="3284984"/>
            <a:ext cx="1395636" cy="175553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571472" y="1391749"/>
            <a:ext cx="8143932" cy="424731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/>
              <a:t>По </a:t>
            </a:r>
            <a:r>
              <a:rPr lang="ru-RU" dirty="0"/>
              <a:t>результатам проекта можем сделать вывод, что проблема здорового питания детей заинтересовала наших родителей, большинство из них стало придерживаться основных правил рационального и здорового питания.           В результате работы с детьми, при реализации данного проекта, были достигнуты следующие задачи: у детей расширились знания о разнообразии продуктов здорового питания, о полезных свойствах овощей и фруктов, о полезных и вредных продуктах, о пользе молочных продуктов и злаков, о витаминах. Дети умеют применять элементарные правила сервировки стола во время дежурства. Совместные творческие задания для детей и родителей способствовали укреплению взаимоотношений в семьях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Таким образом, можно сделать вывод, что работа по данному направлению была успешной</a:t>
            </a:r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705675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804348" cy="54864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Используемая литература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16616" y="2492896"/>
            <a:ext cx="963588" cy="254762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428596" y="389876"/>
            <a:ext cx="8001056" cy="649408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/>
              <a:t>.</a:t>
            </a:r>
            <a:r>
              <a:rPr lang="ru-RU" b="1" dirty="0">
                <a:solidFill>
                  <a:srgbClr val="FF0000"/>
                </a:solidFill>
              </a:rPr>
              <a:t>Список литературы: 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>1.Гуменюк Е.И., </a:t>
            </a:r>
            <a:r>
              <a:rPr lang="ru-RU" dirty="0" err="1"/>
              <a:t>Слисенко</a:t>
            </a:r>
            <a:r>
              <a:rPr lang="ru-RU" dirty="0"/>
              <a:t> Н.А. «Правильное питание дошкольников» Детство-Пресс 2013;</a:t>
            </a:r>
          </a:p>
          <a:p>
            <a:r>
              <a:rPr lang="ru-RU" dirty="0"/>
              <a:t>2.Коняева Л. Будь здоров, малыш.// Дошкольное воспитание, №11, 2004.</a:t>
            </a:r>
          </a:p>
          <a:p>
            <a:r>
              <a:rPr lang="ru-RU" dirty="0"/>
              <a:t>3.Махонева М. Воспитание здорового ребенка. //Дошкольное воспитание, №6, 2002</a:t>
            </a:r>
          </a:p>
          <a:p>
            <a:r>
              <a:rPr lang="ru-RU" dirty="0"/>
              <a:t>4. </a:t>
            </a:r>
            <a:r>
              <a:rPr lang="ru-RU" dirty="0" err="1"/>
              <a:t>Алямовская</a:t>
            </a:r>
            <a:r>
              <a:rPr lang="ru-RU" dirty="0"/>
              <a:t> В.Г. и др. Ребёнок за столом: Методическое пособие по фор-</a:t>
            </a:r>
            <a:r>
              <a:rPr lang="ru-RU" dirty="0" err="1"/>
              <a:t>мированию</a:t>
            </a:r>
            <a:r>
              <a:rPr lang="ru-RU" dirty="0"/>
              <a:t> культурно-гигиенических навыков. – М.: ТЦ Сфера, 2006.</a:t>
            </a:r>
          </a:p>
          <a:p>
            <a:r>
              <a:rPr lang="ru-RU" dirty="0"/>
              <a:t>5. Воробьева, М. Воспитание здорового образа жизни у дошкольников / М. Воробьева // Дошкольное воспитание. – 1998. .</a:t>
            </a:r>
          </a:p>
          <a:p>
            <a:r>
              <a:rPr lang="ru-RU" dirty="0"/>
              <a:t>6. </a:t>
            </a:r>
            <a:r>
              <a:rPr lang="ru-RU" dirty="0" err="1"/>
              <a:t>Годовикова</a:t>
            </a:r>
            <a:r>
              <a:rPr lang="ru-RU" dirty="0"/>
              <a:t> Д.Б. Общение со взрослым и познавательная активность де-</a:t>
            </a:r>
            <a:r>
              <a:rPr lang="ru-RU" dirty="0" err="1"/>
              <a:t>тей</a:t>
            </a:r>
            <a:r>
              <a:rPr lang="ru-RU" dirty="0"/>
              <a:t> / Д.Б. </a:t>
            </a:r>
            <a:r>
              <a:rPr lang="ru-RU" dirty="0" err="1"/>
              <a:t>Годовикова</a:t>
            </a:r>
            <a:r>
              <a:rPr lang="ru-RU" dirty="0"/>
              <a:t> // Дошкольное воспитание. – 1977. – № 9. – С. 44 - 48.</a:t>
            </a:r>
          </a:p>
          <a:p>
            <a:r>
              <a:rPr lang="ru-RU" dirty="0"/>
              <a:t>7. Здоровый дошкольник: социально-оздоровительная технология XXI века / сост. Ю.Е. Антонов, М.Н. Кузнецова и др. – М.: </a:t>
            </a:r>
            <a:r>
              <a:rPr lang="ru-RU" dirty="0" err="1"/>
              <a:t>Гардарики</a:t>
            </a:r>
            <a:r>
              <a:rPr lang="ru-RU" dirty="0"/>
              <a:t>, 2008.</a:t>
            </a:r>
          </a:p>
          <a:p>
            <a:r>
              <a:rPr lang="ru-RU" dirty="0"/>
              <a:t>8. </a:t>
            </a:r>
            <a:r>
              <a:rPr lang="ru-RU" dirty="0" err="1"/>
              <a:t>Змановский</a:t>
            </a:r>
            <a:r>
              <a:rPr lang="ru-RU" dirty="0"/>
              <a:t>, Ю.Ф. Воспитание здорового ребенка: физиологический ас-</a:t>
            </a:r>
            <a:r>
              <a:rPr lang="ru-RU" dirty="0" err="1"/>
              <a:t>пект</a:t>
            </a:r>
            <a:r>
              <a:rPr lang="ru-RU" dirty="0"/>
              <a:t> / Ю.Ф. </a:t>
            </a:r>
            <a:r>
              <a:rPr lang="ru-RU" dirty="0" err="1"/>
              <a:t>Змановский</a:t>
            </a:r>
            <a:r>
              <a:rPr lang="ru-RU" dirty="0"/>
              <a:t> // Дошкольное воспитание. – 1993. - № 9.</a:t>
            </a:r>
          </a:p>
          <a:p>
            <a:r>
              <a:rPr lang="ru-RU" dirty="0"/>
              <a:t>9. Нежина Н.В. Охрана здоровья детей дошкольного возраста / </a:t>
            </a:r>
            <a:r>
              <a:rPr lang="ru-RU" dirty="0" err="1"/>
              <a:t>Н.В.Нежина</a:t>
            </a:r>
            <a:r>
              <a:rPr lang="ru-RU" dirty="0"/>
              <a:t> // Дошкольное воспитание. – 2004. - № 4.</a:t>
            </a:r>
          </a:p>
          <a:p>
            <a:r>
              <a:rPr lang="ru-RU" dirty="0"/>
              <a:t>10. Юматова А.В. Формирование здорового образа жизни дошкольников / А.В. Юматова // Дошкольное воспитание. – 1996. - № 3.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26088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404664"/>
            <a:ext cx="7500990" cy="2714644"/>
          </a:xfrm>
        </p:spPr>
        <p:txBody>
          <a:bodyPr>
            <a:noAutofit/>
          </a:bodyPr>
          <a:lstStyle/>
          <a:p>
            <a:pPr algn="ctr"/>
            <a:endParaRPr lang="ru-RU" sz="60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ru-RU" sz="6000" dirty="0" smtClean="0">
                <a:solidFill>
                  <a:srgbClr val="FF0000"/>
                </a:solidFill>
                <a:latin typeface="Monotype Corsiva" pitchFamily="66" charset="0"/>
              </a:rPr>
              <a:t>Спасибо за внимание!</a:t>
            </a:r>
            <a:endParaRPr lang="ru-RU" sz="6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483514"/>
            <a:ext cx="4968552" cy="372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49644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65760"/>
            <a:ext cx="8640960" cy="577788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Тип проекта </a:t>
            </a:r>
            <a:r>
              <a:rPr lang="ru-RU" dirty="0" smtClean="0"/>
              <a:t>– </a:t>
            </a:r>
            <a:br>
              <a:rPr lang="ru-RU" dirty="0" smtClean="0"/>
            </a:br>
            <a:r>
              <a:rPr lang="ru-RU" dirty="0" smtClean="0"/>
              <a:t>познавательно-творческий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>
                <a:solidFill>
                  <a:srgbClr val="FF0000"/>
                </a:solidFill>
              </a:rPr>
              <a:t>Продолжительность: </a:t>
            </a:r>
            <a:r>
              <a:rPr lang="ru-RU" dirty="0" smtClean="0"/>
              <a:t>краткосрочный    </a:t>
            </a:r>
            <a:br>
              <a:rPr lang="ru-RU" dirty="0" smtClean="0"/>
            </a:br>
            <a:r>
              <a:rPr lang="ru-RU" dirty="0" smtClean="0"/>
              <a:t>(15 </a:t>
            </a:r>
            <a:r>
              <a:rPr lang="ru-RU" dirty="0"/>
              <a:t>дней</a:t>
            </a:r>
            <a:r>
              <a:rPr lang="ru-RU" dirty="0" smtClean="0"/>
              <a:t>)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Цель проекта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 </a:t>
            </a:r>
            <a:r>
              <a:rPr lang="ru-RU" dirty="0"/>
              <a:t>Сформировать представления у детей и родителей о здоровой пище,   </a:t>
            </a:r>
            <a:r>
              <a:rPr lang="ru-RU" dirty="0" smtClean="0"/>
              <a:t>о  </a:t>
            </a:r>
            <a:r>
              <a:rPr lang="ru-RU" dirty="0"/>
              <a:t>вредных  и  полезных  продуктах  питания,  помочь  им  узнать  о  влиянии </a:t>
            </a:r>
            <a:r>
              <a:rPr lang="ru-RU" dirty="0" smtClean="0"/>
              <a:t>правильного </a:t>
            </a:r>
            <a:r>
              <a:rPr lang="ru-RU" dirty="0"/>
              <a:t>питания на здоровье. 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520940" cy="88062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Задачи   проекта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52520" y="4365104"/>
            <a:ext cx="1683668" cy="117946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784851"/>
            <a:ext cx="7952988" cy="6086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расширять  знания  детей  о  продуктах  здорового  и  нездорового  питания, 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формировать  у  детей  интерес  и  готовность  к  соблюдению  правил рационального и здорового питания; 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установить взаимосвязь, что здоровье зависит от правильного питания (еда должна быть не только вкусной, но и полезной); 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 уточнить и обогатить знание детей и родителей о пользе витаминов, о том, как витамины влияют на организм человека;  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способствовать  созданию  активной  позиции  родителей  в  желании употреблять в пищу полезные продукты;  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воспитывать  у  детей  и  родителей  правильное  отношение  к  питанию  как составной части сохранения и укрепления своего здоровья.  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96112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395536" y="712440"/>
            <a:ext cx="8280920" cy="5509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Ожидаемый результат: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Дети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Повышение осведомленности детей о культуре здорового питания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Использовать полученные знания в повседневной жизни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Научились бережно относиться к своему здоровью.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Формировать </a:t>
            </a:r>
            <a:r>
              <a:rPr lang="ru-RU" sz="200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валеологические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представления.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Сформированы навыки здорового образа жизни.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Сформирована гигиеническая культура (мыть овощи и фрукты перед едой, влияние вредной еды на зубки 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 т.д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.).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Родители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Закрепляют и помогают детям использовать знания и умения о здоровом образе жизни в повседневной жизни.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Изменилось отношение к организации питания в семье: включение в рацион питания полезных для здоровья продуктов (каши, молочные продукты, овощи, фрукты </a:t>
            </a:r>
            <a:r>
              <a:rPr lang="ru-RU" sz="200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ит.д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Повысилась компетентность родителей в вопросах оздоровления 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 укрепления 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здоровья детей.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520940" cy="54864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План работы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52520" y="4293096"/>
            <a:ext cx="2259732" cy="153950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5233" name="Rectangle 1"/>
          <p:cNvSpPr>
            <a:spLocks noChangeArrowheads="1"/>
          </p:cNvSpPr>
          <p:nvPr/>
        </p:nvSpPr>
        <p:spPr bwMode="auto">
          <a:xfrm>
            <a:off x="357158" y="1478008"/>
            <a:ext cx="8286808" cy="378565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Постановка цели проекта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 Определение задач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Нахождение необходимого материала по выбранной теме и подбор иллюстративного материала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 Подготовка презентации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Внедрение проекта в работу с детьми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60382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42852"/>
            <a:ext cx="7520940" cy="78581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Этапы работы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68544" y="4149080"/>
            <a:ext cx="1323628" cy="132348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3185" name="Rectangle 1"/>
          <p:cNvSpPr>
            <a:spLocks noChangeArrowheads="1"/>
          </p:cNvSpPr>
          <p:nvPr/>
        </p:nvSpPr>
        <p:spPr bwMode="auto">
          <a:xfrm>
            <a:off x="571472" y="3660925"/>
            <a:ext cx="8072494" cy="20005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4209" name="Rectangle 1"/>
          <p:cNvSpPr>
            <a:spLocks noChangeArrowheads="1"/>
          </p:cNvSpPr>
          <p:nvPr/>
        </p:nvSpPr>
        <p:spPr bwMode="auto">
          <a:xfrm>
            <a:off x="357158" y="285315"/>
            <a:ext cx="850112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lang="ru-RU" sz="16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1.Подготовительный </a:t>
            </a:r>
            <a:r>
              <a:rPr lang="ru-RU" sz="16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этап: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• Подготовка информационного и наглядного материала для просвещения родителей.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• Изготовление наглядного материала для родителей («папка-передвижка», памятки, для детей (наглядность для занятий).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• Подбор художественной литературы по теме.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• Подбор демонстрационного материала по теме.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• Разработка дидактических игр для детей по проблемной теме.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• Определение тематики бесед.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• Планирование НОД в соответствии с темой проекта.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16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2</a:t>
            </a:r>
            <a:r>
              <a:rPr lang="ru-RU" sz="16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6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Реализация </a:t>
            </a:r>
            <a:r>
              <a:rPr lang="ru-RU" sz="16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проекта: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• проведение НОД по теме проекта: «Полезная и вредная пища», «Вкусные и полезные витаминки», «Продукты питания».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• организация развивающей среды: создание в группе информационного стенда для детей и родителей «Полезные и вредные продукты», изготовление родителей с детьми муляжей «Овощи и фрукты».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Консультации по теме проекта, папки передвижки, памятки, буклеты,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Познавательное развитие: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Цель: Закреплять умение рассматривать, описывать и сравнивать продукты питания. Сформировать знания о витаминах, полезной и вредной пище.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1. Проблемные вопросы: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«Что такое правильное питание?», «Что такое полезные продукты?», «Что такое вредные продукты?» «Что такое витамины?».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94234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ЭТАПЫ РАБОТЫ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950" y="883746"/>
            <a:ext cx="8640960" cy="5826968"/>
          </a:xfrm>
        </p:spPr>
        <p:txBody>
          <a:bodyPr>
            <a:normAutofit fontScale="32500" lnSpcReduction="20000"/>
          </a:bodyPr>
          <a:lstStyle/>
          <a:p>
            <a:r>
              <a:rPr lang="ru-RU" sz="3700" dirty="0"/>
              <a:t>2. Исследовательская деятельность:</a:t>
            </a:r>
          </a:p>
          <a:p>
            <a:r>
              <a:rPr lang="ru-RU" sz="3700" dirty="0"/>
              <a:t>Доклады – презентации на тему: «</a:t>
            </a:r>
            <a:r>
              <a:rPr lang="ru-RU" sz="3700" dirty="0" err="1"/>
              <a:t>Микрозелень</a:t>
            </a:r>
            <a:r>
              <a:rPr lang="ru-RU" sz="3700" dirty="0"/>
              <a:t>». «Витамины в жизни человека».</a:t>
            </a:r>
          </a:p>
          <a:p>
            <a:r>
              <a:rPr lang="ru-RU" sz="3700" dirty="0"/>
              <a:t>Дидактическая игра: «Вредные и полезные продукты для зубов».</a:t>
            </a:r>
          </a:p>
          <a:p>
            <a:endParaRPr lang="ru-RU" sz="3700" dirty="0"/>
          </a:p>
          <a:p>
            <a:r>
              <a:rPr lang="ru-RU" sz="3700" dirty="0"/>
              <a:t>Речевое развитие: </a:t>
            </a:r>
          </a:p>
          <a:p>
            <a:r>
              <a:rPr lang="ru-RU" sz="3700" dirty="0"/>
              <a:t>Цель: отвечать полным и кратким ответом, задавать вопросы, рассматривать, сравнивать и описывать предметы, составлять предложения. </a:t>
            </a:r>
          </a:p>
          <a:p>
            <a:r>
              <a:rPr lang="ru-RU" sz="3700" dirty="0"/>
              <a:t>1. Беседы: «Где найти витамины», «Маша и фруктовый сад», «Молоко, йогурт, кефир».</a:t>
            </a:r>
          </a:p>
          <a:p>
            <a:r>
              <a:rPr lang="ru-RU" sz="3700" dirty="0"/>
              <a:t>2. Чтение и заучивание стихов про овощи, фрукты; стихов, проговаривание пословиц</a:t>
            </a:r>
          </a:p>
          <a:p>
            <a:r>
              <a:rPr lang="ru-RU" sz="3700" dirty="0"/>
              <a:t>3. Отгадывание загадок про овощи и фрукты. </a:t>
            </a:r>
          </a:p>
          <a:p>
            <a:r>
              <a:rPr lang="ru-RU" sz="3700" dirty="0"/>
              <a:t>4. Разучивание стихотворения с использованием мнемотехники «Овощи» </a:t>
            </a:r>
          </a:p>
          <a:p>
            <a:r>
              <a:rPr lang="ru-RU" sz="3700" dirty="0" err="1"/>
              <a:t>Тувим</a:t>
            </a:r>
            <a:r>
              <a:rPr lang="ru-RU" sz="3700" dirty="0"/>
              <a:t> Юлиан (пер. С. Михалкова)</a:t>
            </a:r>
          </a:p>
          <a:p>
            <a:r>
              <a:rPr lang="ru-RU" sz="3700" dirty="0"/>
              <a:t>5.Проговаривание пословиц, поговорок про продукты.</a:t>
            </a:r>
          </a:p>
          <a:p>
            <a:r>
              <a:rPr lang="ru-RU" sz="3700" dirty="0"/>
              <a:t>6. Дидактические игры: «Один – много», «Магазин», «Огород» (с использованием конструктора картинок «</a:t>
            </a:r>
            <a:r>
              <a:rPr lang="ru-RU" sz="3700" dirty="0" err="1"/>
              <a:t>Мерсибо</a:t>
            </a:r>
            <a:r>
              <a:rPr lang="ru-RU" sz="3700" dirty="0"/>
              <a:t>»).</a:t>
            </a:r>
          </a:p>
          <a:p>
            <a:r>
              <a:rPr lang="ru-RU" sz="3700" dirty="0"/>
              <a:t>Социально-коммуникативное развитие:</a:t>
            </a:r>
          </a:p>
          <a:p>
            <a:r>
              <a:rPr lang="ru-RU" sz="3700" dirty="0"/>
              <a:t>Игровая деятельность:</a:t>
            </a:r>
          </a:p>
          <a:p>
            <a:r>
              <a:rPr lang="ru-RU" sz="3700" dirty="0"/>
              <a:t>1. Дидактические игры: «Помоги Тане», «Найди полезный продукт. Корзиночка», «Две тарелочки».</a:t>
            </a:r>
          </a:p>
          <a:p>
            <a:r>
              <a:rPr lang="ru-RU" sz="3700" dirty="0"/>
              <a:t>2. Инсценировка сказки «Спор овощей»</a:t>
            </a:r>
          </a:p>
          <a:p>
            <a:r>
              <a:rPr lang="ru-RU" sz="3700" dirty="0"/>
              <a:t>3. Сюжетно - ролевые игры: «Помогаем маме готовить».</a:t>
            </a:r>
          </a:p>
          <a:p>
            <a:r>
              <a:rPr lang="ru-RU" sz="3700" dirty="0"/>
              <a:t>4. Развивающие игры (собирание разрезных картинок на тему: «Фрукты и Овощи»).</a:t>
            </a:r>
          </a:p>
          <a:p>
            <a:r>
              <a:rPr lang="ru-RU" sz="3700" dirty="0"/>
              <a:t>5. Пальчиковая гимнастика – «Продукты питания».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5831489"/>
      </p:ext>
    </p:extLst>
  </p:cSld>
  <p:clrMapOvr>
    <a:masterClrMapping/>
  </p:clrMapOvr>
  <p:transition spd="med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520940" cy="54864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Методы и приемы работы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44608" y="3789040"/>
            <a:ext cx="675556" cy="14675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285720" y="1349225"/>
            <a:ext cx="8606760" cy="49859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МЕТОДЫ РЕАЛИЗАЦИИ ПРОЕКТА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речевая деятельность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познавательная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-- игровая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-художественная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продукты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ПРИЕМЫ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чтение педагогом стихов о продуктах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наблюдение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рассматривание книжных иллюстраций, предметов, наглядного материала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проведение дидактических игр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заучивание детьми стихов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ответы детей на вопросы педагога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организация продуктивной деятельности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92047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721</TotalTime>
  <Words>1291</Words>
  <Application>Microsoft Office PowerPoint</Application>
  <PresentationFormat>Экран (4:3)</PresentationFormat>
  <Paragraphs>144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Arial</vt:lpstr>
      <vt:lpstr>Calibri</vt:lpstr>
      <vt:lpstr>Franklin Gothic Book</vt:lpstr>
      <vt:lpstr>Franklin Gothic Medium</vt:lpstr>
      <vt:lpstr>Monotype Corsiva</vt:lpstr>
      <vt:lpstr>Times New Roman</vt:lpstr>
      <vt:lpstr>Tunga</vt:lpstr>
      <vt:lpstr>Wingdings</vt:lpstr>
      <vt:lpstr>Углы</vt:lpstr>
      <vt:lpstr>Государственное  БЮДЖЕТНОЕ ДОШКОЛЬНОЕ  ОБРАЗОВАТЕЛЬНОЕ  УЧЕРЕЖДЕНИЕ  детский сад № 93 комбинированного вида невского района санкт - петербурга</vt:lpstr>
      <vt:lpstr>Презентация PowerPoint</vt:lpstr>
      <vt:lpstr>Тип проекта –  познавательно-творческий  Продолжительность: краткосрочный     (15 дней)  Цель проекта:  Сформировать представления у детей и родителей о здоровой пище,   о  вредных  и  полезных  продуктах  питания,  помочь  им  узнать  о  влиянии правильного питания на здоровье. </vt:lpstr>
      <vt:lpstr>Задачи   проекта</vt:lpstr>
      <vt:lpstr>Презентация PowerPoint</vt:lpstr>
      <vt:lpstr>План работы</vt:lpstr>
      <vt:lpstr>Этапы работы</vt:lpstr>
      <vt:lpstr>ЭТАПЫ РАБОТЫ</vt:lpstr>
      <vt:lpstr>Методы и приемы работы</vt:lpstr>
      <vt:lpstr>Реализация проекта</vt:lpstr>
      <vt:lpstr>НОД по теме проекта </vt:lpstr>
      <vt:lpstr>Изготовление муляжей «овощи», «фрукты» с родителями</vt:lpstr>
      <vt:lpstr>Стенды для детей и родителей</vt:lpstr>
      <vt:lpstr>Папки передвижки </vt:lpstr>
      <vt:lpstr>Реализация проекта по образовательным областям  познавательное развитие</vt:lpstr>
      <vt:lpstr>«Во саду ли , в огороде»          «Корзиночка»</vt:lpstr>
      <vt:lpstr>Социально - коммуникативное развитие</vt:lpstr>
      <vt:lpstr>Инсценировка сказки «спор овощей»</vt:lpstr>
      <vt:lpstr>«Помогаем маме готовить»</vt:lpstr>
      <vt:lpstr>Речевое развитие</vt:lpstr>
      <vt:lpstr>«Магазин»          «Один много»               «Огород»</vt:lpstr>
      <vt:lpstr>Заключительный этап </vt:lpstr>
      <vt:lpstr>Используемая литература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Итоговые мероприятия  2014-2015 год</dc:title>
  <dc:creator>Пользователь Windows</dc:creator>
  <cp:lastModifiedBy>detsad</cp:lastModifiedBy>
  <cp:revision>80</cp:revision>
  <dcterms:created xsi:type="dcterms:W3CDTF">2015-05-05T10:44:21Z</dcterms:created>
  <dcterms:modified xsi:type="dcterms:W3CDTF">2020-02-04T11:32:36Z</dcterms:modified>
</cp:coreProperties>
</file>